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mov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82" r:id="rId4"/>
    <p:sldId id="283" r:id="rId5"/>
    <p:sldId id="284" r:id="rId6"/>
    <p:sldId id="280" r:id="rId7"/>
    <p:sldId id="285" r:id="rId8"/>
    <p:sldId id="286" r:id="rId9"/>
    <p:sldId id="287" r:id="rId10"/>
    <p:sldId id="288" r:id="rId11"/>
    <p:sldId id="275" r:id="rId12"/>
    <p:sldId id="290" r:id="rId13"/>
    <p:sldId id="289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75" d="100"/>
          <a:sy n="75" d="100"/>
        </p:scale>
        <p:origin x="-1808" y="-272"/>
      </p:cViewPr>
      <p:guideLst>
        <p:guide orient="horz" pos="3536"/>
        <p:guide pos="121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DDB7-E5AD-D648-BB9D-A93B4F6F9A3E}" type="datetimeFigureOut">
              <a:rPr lang="en-US" smtClean="0"/>
              <a:t>7/1/14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BE0B-E508-6143-8118-11FA4E243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2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DDB7-E5AD-D648-BB9D-A93B4F6F9A3E}" type="datetimeFigureOut">
              <a:rPr lang="en-US" smtClean="0"/>
              <a:t>7/1/14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BE0B-E508-6143-8118-11FA4E243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84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1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DDB7-E5AD-D648-BB9D-A93B4F6F9A3E}" type="datetimeFigureOut">
              <a:rPr lang="en-US" smtClean="0"/>
              <a:t>7/1/14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BE0B-E508-6143-8118-11FA4E243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93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DDB7-E5AD-D648-BB9D-A93B4F6F9A3E}" type="datetimeFigureOut">
              <a:rPr lang="en-US" smtClean="0"/>
              <a:t>7/1/14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BE0B-E508-6143-8118-11FA4E243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9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DDB7-E5AD-D648-BB9D-A93B4F6F9A3E}" type="datetimeFigureOut">
              <a:rPr lang="en-US" smtClean="0"/>
              <a:t>7/1/14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BE0B-E508-6143-8118-11FA4E243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6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2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DDB7-E5AD-D648-BB9D-A93B4F6F9A3E}" type="datetimeFigureOut">
              <a:rPr lang="en-US" smtClean="0"/>
              <a:t>7/1/14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BE0B-E508-6143-8118-11FA4E243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6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DDB7-E5AD-D648-BB9D-A93B4F6F9A3E}" type="datetimeFigureOut">
              <a:rPr lang="en-US" smtClean="0"/>
              <a:t>7/1/14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BE0B-E508-6143-8118-11FA4E243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2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DDB7-E5AD-D648-BB9D-A93B4F6F9A3E}" type="datetimeFigureOut">
              <a:rPr lang="en-US" smtClean="0"/>
              <a:t>7/1/14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BE0B-E508-6143-8118-11FA4E243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92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DDB7-E5AD-D648-BB9D-A93B4F6F9A3E}" type="datetimeFigureOut">
              <a:rPr lang="en-US" smtClean="0"/>
              <a:t>7/1/14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BE0B-E508-6143-8118-11FA4E243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6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DDB7-E5AD-D648-BB9D-A93B4F6F9A3E}" type="datetimeFigureOut">
              <a:rPr lang="en-US" smtClean="0"/>
              <a:t>7/1/14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BE0B-E508-6143-8118-11FA4E243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26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DDB7-E5AD-D648-BB9D-A93B4F6F9A3E}" type="datetimeFigureOut">
              <a:rPr lang="en-US" smtClean="0"/>
              <a:t>7/1/14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BE0B-E508-6143-8118-11FA4E243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7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9DDB7-E5AD-D648-BB9D-A93B4F6F9A3E}" type="datetimeFigureOut">
              <a:rPr lang="en-US" smtClean="0"/>
              <a:t>7/1/14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BBE0B-E508-6143-8118-11FA4E243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4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766" y="39434"/>
            <a:ext cx="8587958" cy="67627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Mi</a:t>
            </a:r>
            <a:r>
              <a:rPr lang="en-US" sz="2400" b="1" dirty="0" smtClean="0"/>
              <a:t>s</a:t>
            </a:r>
            <a:r>
              <a:rPr lang="en-US" sz="2400" b="1" dirty="0" smtClean="0">
                <a:solidFill>
                  <a:srgbClr val="FF0000"/>
                </a:solidFill>
              </a:rPr>
              <a:t>si</a:t>
            </a:r>
            <a:r>
              <a:rPr lang="en-US" sz="2400" b="1" dirty="0" smtClean="0"/>
              <a:t>ssip</a:t>
            </a:r>
            <a:r>
              <a:rPr lang="en-US" sz="2400" b="1" dirty="0" smtClean="0">
                <a:solidFill>
                  <a:srgbClr val="FF0000"/>
                </a:solidFill>
              </a:rPr>
              <a:t>pi</a:t>
            </a:r>
            <a:r>
              <a:rPr lang="en-US" sz="2400" b="1" dirty="0" smtClean="0"/>
              <a:t> tools – a set of miRNA, </a:t>
            </a:r>
            <a:r>
              <a:rPr lang="en-US" sz="2400" b="1" dirty="0" err="1" smtClean="0"/>
              <a:t>siRNA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piRNA</a:t>
            </a:r>
            <a:r>
              <a:rPr lang="en-US" sz="2400" b="1" dirty="0" smtClean="0"/>
              <a:t> analysis tools</a:t>
            </a:r>
            <a:endParaRPr lang="en-US" sz="2400" b="1" dirty="0"/>
          </a:p>
        </p:txBody>
      </p:sp>
      <p:pic>
        <p:nvPicPr>
          <p:cNvPr id="3" name="Picture 2" descr="Screen Shot 2014-06-30 at 5.09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4561"/>
            <a:ext cx="9144000" cy="5327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84394" y="6152012"/>
            <a:ext cx="123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Poster 6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3200" y="6366933"/>
            <a:ext cx="3349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also available at the </a:t>
            </a:r>
            <a:r>
              <a:rPr lang="en-US" dirty="0" err="1" smtClean="0"/>
              <a:t>testtoolshed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846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4-06-27 at 11.06.37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" t="2049" b="1797"/>
          <a:stretch/>
        </p:blipFill>
        <p:spPr>
          <a:xfrm>
            <a:off x="1" y="573285"/>
            <a:ext cx="4602298" cy="6284715"/>
          </a:xfrm>
          <a:prstGeom prst="rect">
            <a:avLst/>
          </a:prstGeom>
        </p:spPr>
      </p:pic>
      <p:pic>
        <p:nvPicPr>
          <p:cNvPr id="8" name="Picture 7" descr="miR cover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298" y="472418"/>
            <a:ext cx="4541702" cy="64194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5332" y="108167"/>
            <a:ext cx="795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Inspecting a large number of </a:t>
            </a:r>
            <a:r>
              <a:rPr lang="en-US" b="1" dirty="0" err="1" smtClean="0"/>
              <a:t>smallRNA</a:t>
            </a:r>
            <a:r>
              <a:rPr lang="en-US" b="1" dirty="0" smtClean="0"/>
              <a:t> properties … in a few plots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05481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uste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547" y="173039"/>
            <a:ext cx="4851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21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7-01 at 7.51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5749"/>
            <a:ext cx="4203700" cy="2819400"/>
          </a:xfrm>
          <a:prstGeom prst="rect">
            <a:avLst/>
          </a:prstGeom>
        </p:spPr>
      </p:pic>
      <p:pic>
        <p:nvPicPr>
          <p:cNvPr id="5" name="Picture 4" descr="Screen Shot 2014-07-01 at 7.49.5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2992686"/>
            <a:ext cx="4538133" cy="3615545"/>
          </a:xfrm>
          <a:prstGeom prst="rect">
            <a:avLst/>
          </a:prstGeom>
        </p:spPr>
      </p:pic>
      <p:pic>
        <p:nvPicPr>
          <p:cNvPr id="6" name="Picture 5" descr="Screen Shot 2014-07-01 at 7.49.3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256" y="0"/>
            <a:ext cx="6616700" cy="1260855"/>
          </a:xfrm>
          <a:prstGeom prst="rect">
            <a:avLst/>
          </a:prstGeom>
        </p:spPr>
      </p:pic>
      <p:pic>
        <p:nvPicPr>
          <p:cNvPr id="7" name="Picture 6" descr="Screen Shot 2014-07-01 at 7.54.18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548" y="1134532"/>
            <a:ext cx="4610451" cy="169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38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7-01 at 7.33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737" y="-1"/>
            <a:ext cx="5312833" cy="1629471"/>
          </a:xfrm>
          <a:prstGeom prst="rect">
            <a:avLst/>
          </a:prstGeom>
        </p:spPr>
      </p:pic>
      <p:pic>
        <p:nvPicPr>
          <p:cNvPr id="5" name="Picture 4" descr="Screen Shot 2014-07-01 at 7.37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362" y="6172198"/>
            <a:ext cx="6675967" cy="663575"/>
          </a:xfrm>
          <a:prstGeom prst="rect">
            <a:avLst/>
          </a:prstGeom>
        </p:spPr>
      </p:pic>
      <p:pic>
        <p:nvPicPr>
          <p:cNvPr id="6" name="Picture 5" descr="Screen Shot 2014-07-01 at 7.33.0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1" y="1629470"/>
            <a:ext cx="4605866" cy="2459064"/>
          </a:xfrm>
          <a:prstGeom prst="rect">
            <a:avLst/>
          </a:prstGeom>
        </p:spPr>
      </p:pic>
      <p:pic>
        <p:nvPicPr>
          <p:cNvPr id="7" name="Picture 6" descr="Screen Shot 2014-07-01 at 7.33.3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65" y="3708400"/>
            <a:ext cx="4222046" cy="232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86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45" y="12894"/>
            <a:ext cx="9144000" cy="15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2598" y="4947950"/>
            <a:ext cx="30493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Christophe ANTONIEWSKI</a:t>
            </a:r>
          </a:p>
          <a:p>
            <a:r>
              <a:rPr lang="en-US" dirty="0" smtClean="0"/>
              <a:t>Clement CARRE</a:t>
            </a:r>
          </a:p>
          <a:p>
            <a:r>
              <a:rPr lang="en-US" dirty="0" smtClean="0"/>
              <a:t>Bruno DA SILVA</a:t>
            </a:r>
            <a:endParaRPr lang="en-US" dirty="0"/>
          </a:p>
          <a:p>
            <a:r>
              <a:rPr lang="en-US" dirty="0" smtClean="0"/>
              <a:t>Margarita ANGELOVA</a:t>
            </a:r>
          </a:p>
          <a:p>
            <a:r>
              <a:rPr lang="en-US" dirty="0" err="1" smtClean="0"/>
              <a:t>Safia</a:t>
            </a:r>
            <a:r>
              <a:rPr lang="en-US" dirty="0" smtClean="0"/>
              <a:t> DEDDOUCHE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4148352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2598" y="2082799"/>
            <a:ext cx="540331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mississippi.fr</a:t>
            </a:r>
            <a:endParaRPr lang="en-US" sz="2800" b="1" dirty="0" smtClean="0"/>
          </a:p>
          <a:p>
            <a:r>
              <a:rPr lang="en-US" sz="2800" b="1" dirty="0" err="1" smtClean="0"/>
              <a:t>mississippi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toolsuite</a:t>
            </a:r>
            <a:r>
              <a:rPr lang="en-US" sz="2800" b="1" dirty="0" smtClean="0"/>
              <a:t> in </a:t>
            </a:r>
            <a:r>
              <a:rPr lang="en-US" sz="2800" b="1" dirty="0" err="1" smtClean="0"/>
              <a:t>testtollshed</a:t>
            </a:r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Poster 6</a:t>
            </a:r>
            <a:endParaRPr lang="en-US" sz="2800" b="1" dirty="0"/>
          </a:p>
        </p:txBody>
      </p:sp>
      <p:pic>
        <p:nvPicPr>
          <p:cNvPr id="7" name="Picture 6" descr="Screen Shot 2014-07-01 at 8.05.4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3471256"/>
            <a:ext cx="4463955" cy="3371771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1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707452" y="975730"/>
            <a:ext cx="7994026" cy="5420073"/>
            <a:chOff x="453" y="350"/>
            <a:chExt cx="5140" cy="348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241"/>
            <a:stretch>
              <a:fillRect/>
            </a:stretch>
          </p:blipFill>
          <p:spPr bwMode="auto">
            <a:xfrm>
              <a:off x="453" y="350"/>
              <a:ext cx="5140" cy="3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2400" y="2000"/>
              <a:ext cx="417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defTabSz="449030">
                <a:buFont typeface="Times New Roman" pitchFamily="-112" charset="0"/>
                <a:buNone/>
                <a:defRPr/>
              </a:pPr>
              <a:endParaRPr lang="fr-FR" dirty="0">
                <a:latin typeface="Arial" pitchFamily="-105" charset="0"/>
                <a:ea typeface="+mn-ea"/>
                <a:cs typeface="+mn-cs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2352" y="2064"/>
              <a:ext cx="417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defTabSz="449030">
                <a:buFont typeface="Times New Roman" pitchFamily="-112" charset="0"/>
                <a:buNone/>
                <a:defRPr/>
              </a:pPr>
              <a:endParaRPr lang="fr-FR" dirty="0">
                <a:latin typeface="Arial" pitchFamily="-105" charset="0"/>
                <a:ea typeface="+mn-ea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22408" y="275391"/>
            <a:ext cx="4238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Size matters for small RNAs!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12678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5358" y="244794"/>
            <a:ext cx="6120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Basic simplifications / improvements: clipping </a:t>
            </a:r>
            <a:endParaRPr lang="en-US" sz="2400" b="1" dirty="0"/>
          </a:p>
        </p:txBody>
      </p:sp>
      <p:pic>
        <p:nvPicPr>
          <p:cNvPr id="5" name="Picture 4" descr="Screen Shot 2014-06-30 at 5.22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07" y="907497"/>
            <a:ext cx="4114051" cy="576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20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5358" y="244794"/>
            <a:ext cx="6120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Basic simplifications / improvements: mapping</a:t>
            </a:r>
            <a:endParaRPr lang="en-US" sz="2400" b="1" dirty="0"/>
          </a:p>
        </p:txBody>
      </p:sp>
      <p:pic>
        <p:nvPicPr>
          <p:cNvPr id="5" name="Picture 4" descr="Screen Shot 2014-06-30 at 5.24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473" y="660562"/>
            <a:ext cx="6532529" cy="61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6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ascade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0963" y="1040366"/>
            <a:ext cx="8507026" cy="5525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5358" y="244794"/>
            <a:ext cx="6120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Cascade: quick overview of small RNA </a:t>
            </a:r>
            <a:r>
              <a:rPr lang="en-US" sz="2400" b="1" dirty="0" err="1" smtClean="0"/>
              <a:t>targes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82641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6-30 at 5.16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44" y="521237"/>
            <a:ext cx="6843164" cy="33651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5316" y="76505"/>
            <a:ext cx="3998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What </a:t>
            </a:r>
            <a:r>
              <a:rPr lang="en-US" sz="2400" b="1" dirty="0" err="1" smtClean="0"/>
              <a:t>trackster</a:t>
            </a:r>
            <a:r>
              <a:rPr lang="en-US" sz="2400" b="1" dirty="0" smtClean="0"/>
              <a:t> can’t do (yet?)</a:t>
            </a:r>
            <a:endParaRPr lang="en-US" sz="2400" b="1" dirty="0"/>
          </a:p>
        </p:txBody>
      </p:sp>
      <p:pic>
        <p:nvPicPr>
          <p:cNvPr id="7" name="Picture 6" descr="Screen Shot 2014-06-30 at 5.30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28" y="4487333"/>
            <a:ext cx="7981006" cy="22816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537788"/>
            <a:ext cx="928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miRNA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859" y="5330855"/>
            <a:ext cx="16081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Transposable</a:t>
            </a:r>
          </a:p>
          <a:p>
            <a:r>
              <a:rPr lang="en-US" sz="2000" b="1" dirty="0" smtClean="0"/>
              <a:t>Elements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76860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6-30 at 6.04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7" y="547077"/>
            <a:ext cx="89789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77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6-30 at 6.03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5" y="610702"/>
            <a:ext cx="90297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02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6-30 at 6.05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4" y="646012"/>
            <a:ext cx="9017000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25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2319</TotalTime>
  <Words>89</Words>
  <Application>Microsoft Macintosh PowerPoint</Application>
  <PresentationFormat>On-screen Show (4:3)</PresentationFormat>
  <Paragraphs>24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Mississippi tools – a set of miRNA, siRNA, piRNA analysis tools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http://mississippi.fr – our (brand-)new small RNA analysis server</dc:title>
  <dc:creator>i</dc:creator>
  <cp:lastModifiedBy>Marius</cp:lastModifiedBy>
  <cp:revision>45</cp:revision>
  <dcterms:created xsi:type="dcterms:W3CDTF">2014-06-24T12:47:26Z</dcterms:created>
  <dcterms:modified xsi:type="dcterms:W3CDTF">2014-07-01T12:15:21Z</dcterms:modified>
</cp:coreProperties>
</file>